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0655" autoAdjust="0"/>
  </p:normalViewPr>
  <p:slideViewPr>
    <p:cSldViewPr snapToGrid="0">
      <p:cViewPr varScale="1">
        <p:scale>
          <a:sx n="219" d="100"/>
          <a:sy n="219" d="100"/>
        </p:scale>
        <p:origin x="14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75E905-07F4-D1AD-FB93-76EC3EF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F8BD7293-9593-F9AD-F948-B092B6DA0D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2988562"/>
              </p:ext>
            </p:extLst>
          </p:nvPr>
        </p:nvGraphicFramePr>
        <p:xfrm>
          <a:off x="838200" y="2111374"/>
          <a:ext cx="10515600" cy="222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31">
                  <a:extLst>
                    <a:ext uri="{9D8B030D-6E8A-4147-A177-3AD203B41FA5}">
                      <a16:colId xmlns:a16="http://schemas.microsoft.com/office/drawing/2014/main" val="3606478049"/>
                    </a:ext>
                  </a:extLst>
                </a:gridCol>
                <a:gridCol w="7655169">
                  <a:extLst>
                    <a:ext uri="{9D8B030D-6E8A-4147-A177-3AD203B41FA5}">
                      <a16:colId xmlns:a16="http://schemas.microsoft.com/office/drawing/2014/main" val="2696479267"/>
                    </a:ext>
                  </a:extLst>
                </a:gridCol>
              </a:tblGrid>
              <a:tr h="445233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6840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Mining, Inbound, Queued, Unloading, Outbound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2437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Ready, Unloading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2842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Mining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6619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Stations visited (frequency)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223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1E63-EF3D-401C-8A22-86C4E465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8408D3-C484-B876-EE2C-248D965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 durations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4CAD-A4F7-8883-FC9C-D6BD5F5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B8DD-73FB-6052-DA9F-41BFF08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4" y="2353118"/>
            <a:ext cx="5734736" cy="400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8C589-DAF0-CF0A-1997-40DD4905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0" y="2353118"/>
            <a:ext cx="5728185" cy="4003231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F4C21ED-DAA9-44DE-BF67-3362DA9ABD55}"/>
              </a:ext>
            </a:extLst>
          </p:cNvPr>
          <p:cNvSpPr txBox="1">
            <a:spLocks/>
          </p:cNvSpPr>
          <p:nvPr/>
        </p:nvSpPr>
        <p:spPr>
          <a:xfrm>
            <a:off x="361265" y="1910862"/>
            <a:ext cx="5741284" cy="448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BCA1D8-9F7A-B31C-8983-831D01025356}"/>
              </a:ext>
            </a:extLst>
          </p:cNvPr>
          <p:cNvSpPr txBox="1">
            <a:spLocks/>
          </p:cNvSpPr>
          <p:nvPr/>
        </p:nvSpPr>
        <p:spPr>
          <a:xfrm>
            <a:off x="6102548" y="1910863"/>
            <a:ext cx="5728187" cy="448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FDD014-BB08-4329-1C93-9CA8057B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10940716" cy="178086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visits per truck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1955AE-C118-6BB1-7D99-CA6A97F2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703" y="2526633"/>
            <a:ext cx="4890917" cy="537410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053E50-1B95-5EF4-01A3-1C5BAE5B1B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89619" y="2526633"/>
            <a:ext cx="6360697" cy="53741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BB62-9A21-FACA-1FEE-081F292A1D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9D2DAA0-3EDB-043E-8EC5-E40ABE321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24592"/>
              </p:ext>
            </p:extLst>
          </p:nvPr>
        </p:nvGraphicFramePr>
        <p:xfrm>
          <a:off x="298703" y="3251016"/>
          <a:ext cx="4826431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900" imgH="6718300" progId="Excel.Sheet.12">
                  <p:embed/>
                </p:oleObj>
              </mc:Choice>
              <mc:Fallback>
                <p:oleObj name="Worksheet" r:id="rId2" imgW="105029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703" y="3251016"/>
                        <a:ext cx="4826431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8C6C48B-38DF-32B9-BD88-58E2750F1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288658"/>
              </p:ext>
            </p:extLst>
          </p:nvPr>
        </p:nvGraphicFramePr>
        <p:xfrm>
          <a:off x="5189619" y="3251014"/>
          <a:ext cx="6703678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147800" imgH="6718300" progId="Excel.Sheet.12">
                  <p:embed/>
                </p:oleObj>
              </mc:Choice>
              <mc:Fallback>
                <p:oleObj name="Worksheet" r:id="rId4" imgW="141478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9619" y="3251014"/>
                        <a:ext cx="6703678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4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7839C0A-D1EC-7CDA-734C-052C65D445E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1137138"/>
            <a:ext cx="10515600" cy="521921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“Reducing complexity and size must be the goal in every step—in system specification, design, and in detailed programming.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“A programmer's competence should be judged by the ability to find simple solutions, certainly not by productivity measured in ‘number of lines ejected per day.’”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—Niklaus Wirth,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A Plea for Lean Software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IEEE Computer, February 1995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3E56-8D6F-A3FF-8449-A2A4C308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953</TotalTime>
  <Words>723</Words>
  <Application>Microsoft Macintosh PowerPoint</Application>
  <PresentationFormat>Widescreen</PresentationFormat>
  <Paragraphs>118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Custom</vt:lpstr>
      <vt:lpstr>Worksheet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  <vt:lpstr>Statistics</vt:lpstr>
      <vt:lpstr>Truck state durations</vt:lpstr>
      <vt:lpstr>Station visits per truck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30</cp:revision>
  <dcterms:created xsi:type="dcterms:W3CDTF">2024-08-23T06:38:53Z</dcterms:created>
  <dcterms:modified xsi:type="dcterms:W3CDTF">2024-09-11T06:29:31Z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